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5" r:id="rId2"/>
    <p:sldId id="256" r:id="rId3"/>
    <p:sldId id="263" r:id="rId4"/>
    <p:sldId id="257" r:id="rId5"/>
    <p:sldId id="258" r:id="rId6"/>
    <p:sldId id="261" r:id="rId7"/>
    <p:sldId id="262" r:id="rId8"/>
    <p:sldId id="274" r:id="rId9"/>
    <p:sldId id="269" r:id="rId10"/>
    <p:sldId id="270" r:id="rId11"/>
    <p:sldId id="271" r:id="rId12"/>
    <p:sldId id="272" r:id="rId13"/>
    <p:sldId id="273" r:id="rId14"/>
    <p:sldId id="268" r:id="rId15"/>
    <p:sldId id="264" r:id="rId16"/>
    <p:sldId id="265" r:id="rId17"/>
    <p:sldId id="266" r:id="rId18"/>
    <p:sldId id="259" r:id="rId19"/>
    <p:sldId id="267" r:id="rId20"/>
    <p:sldId id="260" r:id="rId21"/>
    <p:sldId id="276" r:id="rId2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3" y="8990330"/>
            <a:ext cx="3486563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943282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81200" y="3726733"/>
            <a:ext cx="8626421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ko-KR" altLang="en-US" sz="7700" b="1" u="none" strike="noStrike" dirty="0" err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오버워치</a:t>
            </a:r>
            <a:r>
              <a:rPr lang="ko-KR" altLang="en-US" sz="7700" b="1" u="none" strike="noStrike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패치보드</a:t>
            </a:r>
            <a:endParaRPr lang="en-US" sz="77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81200" y="4359246"/>
            <a:ext cx="8312381" cy="115634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algn="l">
              <a:lnSpc>
                <a:spcPts val="10780"/>
              </a:lnSpc>
            </a:pP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빅데이터</a:t>
            </a:r>
            <a:r>
              <a:rPr lang="en-US" altLang="ko-KR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UI</a:t>
            </a: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전문가 육성 과정</a:t>
            </a:r>
            <a:endParaRPr lang="en-US" sz="3200" dirty="0">
              <a:solidFill>
                <a:srgbClr val="48664D"/>
              </a:solidFill>
              <a:latin typeface="Arita Dotum Light" panose="020B0600000101010101" charset="-127"/>
              <a:ea typeface="Arita Dotum Light" panose="020B0600000101010101" charset="-127"/>
              <a:cs typeface="Arita Dotum Bold"/>
              <a:sym typeface="Arita Dotum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BD8826E-75F4-42A0-8E64-D92AE6BD25BC}"/>
              </a:ext>
            </a:extLst>
          </p:cNvPr>
          <p:cNvSpPr txBox="1"/>
          <p:nvPr/>
        </p:nvSpPr>
        <p:spPr>
          <a:xfrm>
            <a:off x="1981200" y="2753633"/>
            <a:ext cx="7026221" cy="121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5400" b="1" u="none" strike="noStrike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PROTOTYPE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TextBox 7"/>
          <p:cNvSpPr txBox="1"/>
          <p:nvPr/>
        </p:nvSpPr>
        <p:spPr>
          <a:xfrm>
            <a:off x="4976805" y="1111293"/>
            <a:ext cx="8334386" cy="125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dirty="0" err="1"/>
              <a:t>로고</a:t>
            </a:r>
            <a:endParaRPr dirty="0"/>
          </a:p>
        </p:txBody>
      </p:sp>
      <p:pic>
        <p:nvPicPr>
          <p:cNvPr id="104" name="Screenshot 2025-07-06 at 2.47.51 PM.png" descr="Screenshot 2025-07-06 at 2.47.51 PM.png"/>
          <p:cNvPicPr>
            <a:picLocks noChangeAspect="1"/>
          </p:cNvPicPr>
          <p:nvPr/>
        </p:nvPicPr>
        <p:blipFill>
          <a:blip r:embed="rId2"/>
          <a:srcRect l="25209" t="9495"/>
          <a:stretch>
            <a:fillRect/>
          </a:stretch>
        </p:blipFill>
        <p:spPr>
          <a:xfrm>
            <a:off x="6709365" y="2628677"/>
            <a:ext cx="9874133" cy="636061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23"/>
          <p:cNvSpPr txBox="1"/>
          <p:nvPr/>
        </p:nvSpPr>
        <p:spPr>
          <a:xfrm>
            <a:off x="1704502" y="3747156"/>
            <a:ext cx="4350885" cy="32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 err="1"/>
              <a:t>헤더의</a:t>
            </a:r>
            <a:r>
              <a:rPr dirty="0"/>
              <a:t> </a:t>
            </a:r>
            <a:r>
              <a:rPr dirty="0" err="1"/>
              <a:t>로고를</a:t>
            </a:r>
            <a:r>
              <a:rPr dirty="0"/>
              <a:t> </a:t>
            </a:r>
            <a:r>
              <a:rPr dirty="0" err="1"/>
              <a:t>클릭</a:t>
            </a:r>
            <a:r>
              <a:rPr lang="ko-KR" altLang="en-US" dirty="0"/>
              <a:t>시</a:t>
            </a:r>
            <a:r>
              <a:rPr dirty="0"/>
              <a:t> </a:t>
            </a:r>
            <a:r>
              <a:rPr dirty="0" err="1"/>
              <a:t>바로</a:t>
            </a:r>
            <a:r>
              <a:rPr dirty="0"/>
              <a:t> </a:t>
            </a:r>
            <a:r>
              <a:rPr dirty="0" err="1"/>
              <a:t>메인화면으로</a:t>
            </a:r>
            <a:r>
              <a:rPr lang="en-US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On Click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Box 7"/>
          <p:cNvSpPr txBox="1"/>
          <p:nvPr/>
        </p:nvSpPr>
        <p:spPr>
          <a:xfrm>
            <a:off x="4195019" y="880840"/>
            <a:ext cx="9897957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dirty="0" err="1"/>
              <a:t>로그아웃</a:t>
            </a:r>
            <a:endParaRPr dirty="0"/>
          </a:p>
        </p:txBody>
      </p:sp>
      <p:sp>
        <p:nvSpPr>
          <p:cNvPr id="111" name="TextBox 23"/>
          <p:cNvSpPr txBox="1"/>
          <p:nvPr/>
        </p:nvSpPr>
        <p:spPr>
          <a:xfrm>
            <a:off x="1640565" y="3515362"/>
            <a:ext cx="4350885" cy="32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 err="1"/>
              <a:t>헤더의</a:t>
            </a:r>
            <a:r>
              <a:rPr dirty="0"/>
              <a:t> </a:t>
            </a:r>
            <a:r>
              <a:rPr dirty="0" err="1"/>
              <a:t>로그아웃</a:t>
            </a:r>
            <a:r>
              <a:rPr dirty="0"/>
              <a:t> </a:t>
            </a:r>
            <a:r>
              <a:rPr dirty="0" err="1"/>
              <a:t>버튼을</a:t>
            </a:r>
            <a:r>
              <a:rPr dirty="0"/>
              <a:t> </a:t>
            </a:r>
            <a:r>
              <a:rPr dirty="0" err="1"/>
              <a:t>클릭하면</a:t>
            </a:r>
            <a:r>
              <a:rPr dirty="0"/>
              <a:t> </a:t>
            </a:r>
            <a:r>
              <a:rPr dirty="0" err="1"/>
              <a:t>ru</a:t>
            </a:r>
            <a:r>
              <a:rPr dirty="0"/>
              <a:t> </a:t>
            </a:r>
            <a:r>
              <a:rPr dirty="0" err="1"/>
              <a:t>sure?의</a:t>
            </a:r>
            <a:r>
              <a:rPr dirty="0"/>
              <a:t> </a:t>
            </a:r>
            <a:r>
              <a:rPr dirty="0" err="1"/>
              <a:t>문구와</a:t>
            </a:r>
            <a:r>
              <a:rPr dirty="0"/>
              <a:t> </a:t>
            </a:r>
            <a:r>
              <a:rPr dirty="0" err="1"/>
              <a:t>함께</a:t>
            </a:r>
            <a:r>
              <a:rPr dirty="0"/>
              <a:t> </a:t>
            </a:r>
            <a:r>
              <a:rPr dirty="0" err="1"/>
              <a:t>yes와</a:t>
            </a:r>
            <a:r>
              <a:rPr dirty="0"/>
              <a:t> </a:t>
            </a:r>
            <a:r>
              <a:rPr dirty="0" err="1"/>
              <a:t>no를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 err="1"/>
              <a:t>yes를</a:t>
            </a:r>
            <a:r>
              <a:rPr dirty="0"/>
              <a:t>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화면으로</a:t>
            </a:r>
            <a:r>
              <a:rPr dirty="0"/>
              <a:t> </a:t>
            </a:r>
            <a:r>
              <a:rPr dirty="0" err="1"/>
              <a:t>전환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112" name="Screenshot 2025-07-06 at 5.41.56 PM.png" descr="Screenshot 2025-07-06 at 5.41.56 PM.png"/>
          <p:cNvPicPr>
            <a:picLocks noChangeAspect="1"/>
          </p:cNvPicPr>
          <p:nvPr/>
        </p:nvPicPr>
        <p:blipFill>
          <a:blip r:embed="rId2"/>
          <a:srcRect t="1750" b="18590"/>
          <a:stretch>
            <a:fillRect/>
          </a:stretch>
        </p:blipFill>
        <p:spPr>
          <a:xfrm>
            <a:off x="6705600" y="2628900"/>
            <a:ext cx="9611650" cy="63627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86F67AD1-6E1A-40FB-B09E-75918C1ECA9C}"/>
              </a:ext>
            </a:extLst>
          </p:cNvPr>
          <p:cNvSpPr txBox="1"/>
          <p:nvPr/>
        </p:nvSpPr>
        <p:spPr>
          <a:xfrm>
            <a:off x="1625534" y="6310073"/>
            <a:ext cx="4350885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On Click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TextBox 7"/>
          <p:cNvSpPr txBox="1"/>
          <p:nvPr/>
        </p:nvSpPr>
        <p:spPr>
          <a:xfrm>
            <a:off x="4876560" y="1046493"/>
            <a:ext cx="8534875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dirty="0" err="1"/>
              <a:t>업데이트</a:t>
            </a:r>
            <a:endParaRPr dirty="0"/>
          </a:p>
        </p:txBody>
      </p:sp>
      <p:sp>
        <p:nvSpPr>
          <p:cNvPr id="118" name="TextBox 23"/>
          <p:cNvSpPr txBox="1"/>
          <p:nvPr/>
        </p:nvSpPr>
        <p:spPr>
          <a:xfrm>
            <a:off x="1183365" y="3515650"/>
            <a:ext cx="5807985" cy="3255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헤더의 </a:t>
            </a:r>
            <a:r>
              <a:rPr lang="en-US" altLang="ko-KR" dirty="0"/>
              <a:t>Update </a:t>
            </a:r>
            <a:r>
              <a:rPr lang="ko-KR" altLang="en-US" dirty="0"/>
              <a:t>버튼에 마우스를 올리면</a:t>
            </a:r>
            <a:r>
              <a:rPr lang="en-US" altLang="ko-KR" dirty="0"/>
              <a:t>(hovering), 3</a:t>
            </a:r>
            <a:r>
              <a:rPr lang="ko-KR" altLang="en-US" dirty="0"/>
              <a:t>가지 서브 메뉴가 표시됩니다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각 메뉴에 커서를 올리면 글씨가 파란색으로 바뀌고</a:t>
            </a:r>
            <a:r>
              <a:rPr lang="en-US" altLang="ko-KR" dirty="0"/>
              <a:t>, </a:t>
            </a:r>
            <a:r>
              <a:rPr lang="ko-KR" altLang="en-US" dirty="0"/>
              <a:t>커서를 내리면 원래의 </a:t>
            </a:r>
            <a:r>
              <a:rPr lang="en-US" altLang="ko-KR" dirty="0"/>
              <a:t>Update </a:t>
            </a:r>
            <a:r>
              <a:rPr lang="ko-KR" altLang="en-US" dirty="0"/>
              <a:t>버튼 상태로 복귀합니다</a:t>
            </a:r>
            <a:r>
              <a:rPr lang="en-US" altLang="ko-KR" dirty="0"/>
              <a:t>. </a:t>
            </a:r>
          </a:p>
        </p:txBody>
      </p:sp>
      <p:pic>
        <p:nvPicPr>
          <p:cNvPr id="119" name="Screenshot 2025-07-06 at 5.13.31 PM.png" descr="Screenshot 2025-07-06 at 5.13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334" y="4448134"/>
            <a:ext cx="37973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5-07-03 at 10.09.23 PM.png" descr="Screenshot 2025-07-03 at 10.09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2" y="3049240"/>
            <a:ext cx="5247238" cy="576958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A6E0261F-D96B-4E93-A61B-02C94720F5C2}"/>
              </a:ext>
            </a:extLst>
          </p:cNvPr>
          <p:cNvSpPr txBox="1"/>
          <p:nvPr/>
        </p:nvSpPr>
        <p:spPr>
          <a:xfrm>
            <a:off x="1183365" y="6805012"/>
            <a:ext cx="5449503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Mouse enter/leave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TextBox 7"/>
          <p:cNvSpPr txBox="1"/>
          <p:nvPr/>
        </p:nvSpPr>
        <p:spPr>
          <a:xfrm>
            <a:off x="2472347" y="982348"/>
            <a:ext cx="13383058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dirty="0"/>
              <a:t>내 </a:t>
            </a:r>
            <a:r>
              <a:rPr dirty="0" err="1"/>
              <a:t>정보</a:t>
            </a:r>
            <a:r>
              <a:rPr dirty="0"/>
              <a:t>/</a:t>
            </a:r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피드백</a:t>
            </a:r>
            <a:endParaRPr dirty="0"/>
          </a:p>
        </p:txBody>
      </p:sp>
      <p:sp>
        <p:nvSpPr>
          <p:cNvPr id="126" name="TextBox 23"/>
          <p:cNvSpPr txBox="1"/>
          <p:nvPr/>
        </p:nvSpPr>
        <p:spPr>
          <a:xfrm>
            <a:off x="1837776" y="3925730"/>
            <a:ext cx="4350885" cy="243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내 </a:t>
            </a:r>
            <a:r>
              <a:rPr dirty="0" err="1"/>
              <a:t>정보</a:t>
            </a:r>
            <a:r>
              <a:rPr dirty="0"/>
              <a:t> / </a:t>
            </a:r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피드백</a:t>
            </a:r>
            <a:r>
              <a:rPr dirty="0"/>
              <a:t> </a:t>
            </a:r>
            <a:r>
              <a:rPr dirty="0" err="1"/>
              <a:t>관리에</a:t>
            </a:r>
            <a:r>
              <a:rPr dirty="0"/>
              <a:t> </a:t>
            </a:r>
            <a:r>
              <a:rPr dirty="0" err="1"/>
              <a:t>마우스</a:t>
            </a:r>
            <a:r>
              <a:rPr dirty="0"/>
              <a:t> </a:t>
            </a:r>
            <a:r>
              <a:rPr dirty="0" err="1"/>
              <a:t>커서를</a:t>
            </a:r>
            <a:r>
              <a:rPr dirty="0"/>
              <a:t> </a:t>
            </a:r>
            <a:r>
              <a:rPr dirty="0" err="1"/>
              <a:t>올리게</a:t>
            </a:r>
            <a:r>
              <a:rPr dirty="0"/>
              <a:t> </a:t>
            </a:r>
            <a:r>
              <a:rPr dirty="0" err="1"/>
              <a:t>되면</a:t>
            </a:r>
            <a:r>
              <a:rPr lang="en-US" dirty="0"/>
              <a:t>(Enter)</a:t>
            </a:r>
            <a:r>
              <a:rPr dirty="0"/>
              <a:t> </a:t>
            </a:r>
            <a:r>
              <a:rPr dirty="0" err="1"/>
              <a:t>색이</a:t>
            </a:r>
            <a:r>
              <a:rPr dirty="0"/>
              <a:t> </a:t>
            </a:r>
            <a:r>
              <a:rPr dirty="0" err="1"/>
              <a:t>서서히</a:t>
            </a:r>
            <a:r>
              <a:rPr dirty="0"/>
              <a:t> </a:t>
            </a:r>
            <a:r>
              <a:rPr dirty="0" err="1"/>
              <a:t>변하고</a:t>
            </a:r>
            <a:r>
              <a:rPr dirty="0"/>
              <a:t> </a:t>
            </a:r>
            <a:r>
              <a:rPr dirty="0" err="1"/>
              <a:t>커서를</a:t>
            </a:r>
            <a:r>
              <a:rPr dirty="0"/>
              <a:t> </a:t>
            </a:r>
            <a:r>
              <a:rPr dirty="0" err="1"/>
              <a:t>내리면</a:t>
            </a:r>
            <a:r>
              <a:rPr dirty="0"/>
              <a:t> </a:t>
            </a:r>
            <a:r>
              <a:rPr dirty="0" err="1"/>
              <a:t>원래대로</a:t>
            </a:r>
            <a:r>
              <a:rPr dirty="0"/>
              <a:t> </a:t>
            </a:r>
            <a:r>
              <a:rPr dirty="0" err="1"/>
              <a:t>서서히</a:t>
            </a:r>
            <a:r>
              <a:rPr dirty="0"/>
              <a:t> </a:t>
            </a:r>
            <a:r>
              <a:rPr dirty="0" err="1"/>
              <a:t>돌아온다</a:t>
            </a:r>
            <a:r>
              <a:rPr lang="en-US" dirty="0"/>
              <a:t>.</a:t>
            </a:r>
            <a:endParaRPr dirty="0"/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127" name="Screenshot 2025-07-03 at 10.09.51 PM.png" descr="Screenshot 2025-07-03 at 10.09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92" y="2817406"/>
            <a:ext cx="9044332" cy="63730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24038749-1004-461F-84D1-D9B0470E135D}"/>
              </a:ext>
            </a:extLst>
          </p:cNvPr>
          <p:cNvSpPr txBox="1"/>
          <p:nvPr/>
        </p:nvSpPr>
        <p:spPr>
          <a:xfrm>
            <a:off x="1837776" y="6134664"/>
            <a:ext cx="5449503" cy="202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Mouse enter/leave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Curve : Ease out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Duration : 600ms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TextBox 7"/>
          <p:cNvSpPr txBox="1"/>
          <p:nvPr/>
        </p:nvSpPr>
        <p:spPr>
          <a:xfrm>
            <a:off x="5134742" y="4516501"/>
            <a:ext cx="8334386" cy="12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endParaRPr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80AD991-C869-4A03-89A9-9EBCD408A23E}"/>
              </a:ext>
            </a:extLst>
          </p:cNvPr>
          <p:cNvSpPr txBox="1"/>
          <p:nvPr/>
        </p:nvSpPr>
        <p:spPr>
          <a:xfrm>
            <a:off x="5134742" y="6421501"/>
            <a:ext cx="8334386" cy="12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 err="1"/>
              <a:t>손보금</a:t>
            </a:r>
            <a:endParaRPr lang="ko-KR" alt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BA7B6AE-1A57-433D-95A4-F23164FFC708}"/>
              </a:ext>
            </a:extLst>
          </p:cNvPr>
          <p:cNvSpPr txBox="1"/>
          <p:nvPr/>
        </p:nvSpPr>
        <p:spPr>
          <a:xfrm>
            <a:off x="5134742" y="2989614"/>
            <a:ext cx="8334386" cy="2517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페이지 </a:t>
            </a:r>
            <a:endParaRPr lang="en-US" altLang="ko-KR" dirty="0"/>
          </a:p>
          <a:p>
            <a:r>
              <a:rPr lang="ko-KR" altLang="en-US" sz="4000" dirty="0"/>
              <a:t>프로토타입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46381139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TextBox 7"/>
          <p:cNvSpPr txBox="1"/>
          <p:nvPr/>
        </p:nvSpPr>
        <p:spPr>
          <a:xfrm>
            <a:off x="4982342" y="932214"/>
            <a:ext cx="8334386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로그인 </a:t>
            </a:r>
            <a:r>
              <a:rPr dirty="0" err="1"/>
              <a:t>화면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E9285-1DF5-476F-8B9C-A204C514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8" t="17060" r="13323" b="9428"/>
          <a:stretch/>
        </p:blipFill>
        <p:spPr>
          <a:xfrm>
            <a:off x="3193771" y="2212436"/>
            <a:ext cx="11900454" cy="6697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TextBox 7"/>
          <p:cNvSpPr txBox="1"/>
          <p:nvPr/>
        </p:nvSpPr>
        <p:spPr>
          <a:xfrm>
            <a:off x="4982342" y="932214"/>
            <a:ext cx="8334386" cy="1289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 err="1"/>
              <a:t>배틀넷</a:t>
            </a:r>
            <a:r>
              <a:rPr lang="ko-KR" altLang="en-US" dirty="0"/>
              <a:t> 로고</a:t>
            </a:r>
            <a:endParaRPr dirty="0"/>
          </a:p>
        </p:txBody>
      </p:sp>
      <p:sp>
        <p:nvSpPr>
          <p:cNvPr id="105" name="TextBox 23"/>
          <p:cNvSpPr txBox="1"/>
          <p:nvPr/>
        </p:nvSpPr>
        <p:spPr>
          <a:xfrm>
            <a:off x="1610564" y="3744305"/>
            <a:ext cx="4775967" cy="198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 err="1"/>
              <a:t>헤더의</a:t>
            </a:r>
            <a:r>
              <a:rPr dirty="0"/>
              <a:t> </a:t>
            </a:r>
            <a:r>
              <a:rPr dirty="0" err="1"/>
              <a:t>로고를</a:t>
            </a:r>
            <a:r>
              <a:rPr dirty="0"/>
              <a:t> </a:t>
            </a:r>
            <a:r>
              <a:rPr dirty="0" err="1"/>
              <a:t>클릭하면</a:t>
            </a:r>
            <a:r>
              <a:rPr lang="en-US" dirty="0"/>
              <a:t> </a:t>
            </a:r>
            <a:r>
              <a:rPr lang="ko-KR" altLang="en-US" dirty="0"/>
              <a:t>배너의 이미지가 바뀌었다 돌아 오고 </a:t>
            </a:r>
            <a:r>
              <a:rPr lang="ko-KR" altLang="en-US" dirty="0" err="1"/>
              <a:t>오버워치</a:t>
            </a:r>
            <a:r>
              <a:rPr lang="en-US" altLang="ko-KR" dirty="0"/>
              <a:t>2 </a:t>
            </a:r>
            <a:r>
              <a:rPr lang="ko-KR" altLang="en-US" dirty="0"/>
              <a:t>메인 사이트로 이동</a:t>
            </a:r>
            <a:r>
              <a:rPr lang="en-US" altLang="ko-KR" dirty="0"/>
              <a:t>.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D89B7-6132-4599-9AFA-C543DCD01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2" t="34255" r="49999" b="34411"/>
          <a:stretch/>
        </p:blipFill>
        <p:spPr>
          <a:xfrm>
            <a:off x="6616418" y="2720193"/>
            <a:ext cx="4470682" cy="2937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7A25C-85E9-43D1-9B7B-6D51A332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1" t="14685" b="67408"/>
          <a:stretch/>
        </p:blipFill>
        <p:spPr>
          <a:xfrm>
            <a:off x="11554191" y="2720193"/>
            <a:ext cx="2305874" cy="1842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D06797-537D-4B3D-AFC1-918034F28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40" r="1342" b="8456"/>
          <a:stretch/>
        </p:blipFill>
        <p:spPr>
          <a:xfrm>
            <a:off x="6616418" y="5913762"/>
            <a:ext cx="7529940" cy="34089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16EFBA-500B-4E0D-96A7-89CD34030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80" t="24606" r="60725" b="46151"/>
          <a:stretch/>
        </p:blipFill>
        <p:spPr>
          <a:xfrm>
            <a:off x="14327156" y="2720193"/>
            <a:ext cx="2780141" cy="3626974"/>
          </a:xfrm>
          <a:prstGeom prst="rect">
            <a:avLst/>
          </a:prstGeom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0B3D54F0-84C6-4C9B-86DD-698CE6C58812}"/>
              </a:ext>
            </a:extLst>
          </p:cNvPr>
          <p:cNvSpPr txBox="1"/>
          <p:nvPr/>
        </p:nvSpPr>
        <p:spPr>
          <a:xfrm>
            <a:off x="1610564" y="5419175"/>
            <a:ext cx="5449503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On Click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Box 7"/>
          <p:cNvSpPr txBox="1"/>
          <p:nvPr/>
        </p:nvSpPr>
        <p:spPr>
          <a:xfrm>
            <a:off x="3358807" y="1083337"/>
            <a:ext cx="10986052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en-US" dirty="0"/>
              <a:t>SNS</a:t>
            </a:r>
            <a:r>
              <a:rPr lang="ko-KR" altLang="en-US" dirty="0"/>
              <a:t> 로그인</a:t>
            </a:r>
            <a:endParaRPr dirty="0"/>
          </a:p>
        </p:txBody>
      </p:sp>
      <p:sp>
        <p:nvSpPr>
          <p:cNvPr id="111" name="TextBox 23"/>
          <p:cNvSpPr txBox="1"/>
          <p:nvPr/>
        </p:nvSpPr>
        <p:spPr>
          <a:xfrm>
            <a:off x="2307313" y="4434082"/>
            <a:ext cx="4965645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중간에 </a:t>
            </a:r>
            <a:r>
              <a:rPr lang="en-US" altLang="ko-KR" dirty="0"/>
              <a:t>SNS </a:t>
            </a:r>
            <a:r>
              <a:rPr lang="ko-KR" altLang="en-US" dirty="0"/>
              <a:t>로고를 클릭하면 해당 </a:t>
            </a:r>
            <a:r>
              <a:rPr lang="en-US" altLang="ko-KR" dirty="0"/>
              <a:t>SNS </a:t>
            </a:r>
            <a:r>
              <a:rPr lang="ko-KR" altLang="en-US" dirty="0"/>
              <a:t>계정으로 게임을 로그인 할 수 있는 사이트로 이동</a:t>
            </a:r>
            <a:r>
              <a:rPr lang="en-US" altLang="ko-KR" dirty="0"/>
              <a:t>.</a:t>
            </a:r>
          </a:p>
          <a:p>
            <a:pPr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AA8FA6-BF84-4124-8318-DD04DE04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10" t="15471" r="239" b="56746"/>
          <a:stretch/>
        </p:blipFill>
        <p:spPr>
          <a:xfrm>
            <a:off x="13046184" y="3019384"/>
            <a:ext cx="3183114" cy="3116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689F57-BBAE-4B16-9CD9-D12832B8C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41796" r="45122" b="26938"/>
          <a:stretch/>
        </p:blipFill>
        <p:spPr>
          <a:xfrm>
            <a:off x="8851833" y="3019384"/>
            <a:ext cx="3599665" cy="311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08DF2-8348-4E59-AACE-B1FAB8BE3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23" b="10531"/>
          <a:stretch/>
        </p:blipFill>
        <p:spPr>
          <a:xfrm>
            <a:off x="8851833" y="6202762"/>
            <a:ext cx="7560692" cy="3306446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279C3456-C5F2-46B4-94AB-725BF6181535}"/>
              </a:ext>
            </a:extLst>
          </p:cNvPr>
          <p:cNvSpPr txBox="1"/>
          <p:nvPr/>
        </p:nvSpPr>
        <p:spPr>
          <a:xfrm>
            <a:off x="2307313" y="6202762"/>
            <a:ext cx="5449503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On Click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TextBox 7"/>
          <p:cNvSpPr txBox="1"/>
          <p:nvPr/>
        </p:nvSpPr>
        <p:spPr>
          <a:xfrm>
            <a:off x="569844" y="896663"/>
            <a:ext cx="17559126" cy="12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sz="7200" dirty="0"/>
              <a:t>계정정보 입력 </a:t>
            </a:r>
            <a:endParaRPr sz="7200" dirty="0"/>
          </a:p>
        </p:txBody>
      </p:sp>
      <p:sp>
        <p:nvSpPr>
          <p:cNvPr id="118" name="TextBox 23"/>
          <p:cNvSpPr txBox="1"/>
          <p:nvPr/>
        </p:nvSpPr>
        <p:spPr>
          <a:xfrm>
            <a:off x="1329140" y="3057048"/>
            <a:ext cx="4806617" cy="3255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 err="1"/>
              <a:t>계정입력란에</a:t>
            </a:r>
            <a:r>
              <a:rPr lang="ko-KR" altLang="en-US" dirty="0"/>
              <a:t> 마우스를 올리면 임시계정정보가 자동으로 입력 됨 </a:t>
            </a:r>
            <a:r>
              <a:rPr lang="en-US" altLang="ko-KR" dirty="0"/>
              <a:t>&amp; </a:t>
            </a:r>
            <a:r>
              <a:rPr lang="ko-KR" altLang="en-US" dirty="0"/>
              <a:t>비밀번호 입력란에 마우스를 올리면 </a:t>
            </a:r>
            <a:r>
              <a:rPr lang="en-US" altLang="ko-KR" dirty="0"/>
              <a:t>‘*’</a:t>
            </a:r>
            <a:r>
              <a:rPr lang="ko-KR" altLang="en-US" dirty="0"/>
              <a:t>가 자동으로 입력되고</a:t>
            </a:r>
            <a:r>
              <a:rPr lang="en-US" altLang="ko-KR" dirty="0"/>
              <a:t>, </a:t>
            </a:r>
            <a:r>
              <a:rPr lang="ko-KR" altLang="en-US" dirty="0"/>
              <a:t>옆에 눈 아이콘을 누르면 임시비밀번호가 자동으로 노출 됨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37A04-1296-4E07-B7E4-405365D0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7" t="45745" r="43902" b="39946"/>
          <a:stretch/>
        </p:blipFill>
        <p:spPr>
          <a:xfrm>
            <a:off x="6498627" y="3040078"/>
            <a:ext cx="4385218" cy="2809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ECCFB-96E2-44A7-BD7C-27BF0D50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5" t="45962" r="44268" b="40597"/>
          <a:stretch/>
        </p:blipFill>
        <p:spPr>
          <a:xfrm>
            <a:off x="6491479" y="6101171"/>
            <a:ext cx="4385217" cy="2809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28B1A8-DFE4-474D-8C68-C0607E5AE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42" t="34684" r="34390" b="16098"/>
          <a:stretch/>
        </p:blipFill>
        <p:spPr>
          <a:xfrm>
            <a:off x="11085492" y="2985854"/>
            <a:ext cx="2352488" cy="4315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04D3F9-EF55-48D3-B174-50090C63F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80" t="47697" r="44391" b="40181"/>
          <a:stretch/>
        </p:blipFill>
        <p:spPr>
          <a:xfrm>
            <a:off x="13646776" y="2985854"/>
            <a:ext cx="2163336" cy="1247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F8E536-12DC-4380-8EBC-AD6D8AA08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80" t="47913" r="44269" b="40182"/>
          <a:stretch/>
        </p:blipFill>
        <p:spPr>
          <a:xfrm>
            <a:off x="13646776" y="4548411"/>
            <a:ext cx="2185639" cy="1224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3880F5-A8AA-42F5-B663-59F049D467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04" t="47913" r="43532" b="37920"/>
          <a:stretch/>
        </p:blipFill>
        <p:spPr>
          <a:xfrm>
            <a:off x="13646776" y="6088667"/>
            <a:ext cx="2193818" cy="1359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AE5FCF-A1F0-4C1E-8514-2DCFA100A1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87" t="19710" r="37706" b="12866"/>
          <a:stretch/>
        </p:blipFill>
        <p:spPr>
          <a:xfrm>
            <a:off x="15965634" y="2985854"/>
            <a:ext cx="2163336" cy="4125966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274147D3-F541-4BB5-9A19-B54B5F13FB6F}"/>
              </a:ext>
            </a:extLst>
          </p:cNvPr>
          <p:cNvSpPr txBox="1"/>
          <p:nvPr/>
        </p:nvSpPr>
        <p:spPr>
          <a:xfrm>
            <a:off x="1329140" y="6493744"/>
            <a:ext cx="5449503" cy="202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On Click, While hovering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TextBox 7"/>
          <p:cNvSpPr txBox="1"/>
          <p:nvPr/>
        </p:nvSpPr>
        <p:spPr>
          <a:xfrm>
            <a:off x="569844" y="896663"/>
            <a:ext cx="17559126" cy="12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sz="7200" dirty="0"/>
              <a:t>로그인 </a:t>
            </a:r>
            <a:endParaRPr sz="7200" dirty="0"/>
          </a:p>
        </p:txBody>
      </p:sp>
      <p:sp>
        <p:nvSpPr>
          <p:cNvPr id="118" name="TextBox 23"/>
          <p:cNvSpPr txBox="1"/>
          <p:nvPr/>
        </p:nvSpPr>
        <p:spPr>
          <a:xfrm>
            <a:off x="1329140" y="4351488"/>
            <a:ext cx="4806617" cy="158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로그인 로고를 누르면 로고 색이 전환되면서 로그인 성공 창으로 이동</a:t>
            </a:r>
            <a:r>
              <a:rPr lang="en-US" altLang="ko-KR" dirty="0"/>
              <a:t>.</a:t>
            </a:r>
          </a:p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F5A300-CCF6-463C-95F2-83EF8804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54" t="33751" r="28405" b="16136"/>
          <a:stretch/>
        </p:blipFill>
        <p:spPr>
          <a:xfrm>
            <a:off x="14532800" y="2907010"/>
            <a:ext cx="2963414" cy="4433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594CD9-C472-49E1-8F67-FB5AC7A70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4" t="55285" r="50000" b="18049"/>
          <a:stretch/>
        </p:blipFill>
        <p:spPr>
          <a:xfrm>
            <a:off x="7290642" y="2928730"/>
            <a:ext cx="6730159" cy="2195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524AB4-AC38-48F6-95D5-F8FE0547B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3" t="17344" r="14024" b="9148"/>
          <a:stretch/>
        </p:blipFill>
        <p:spPr>
          <a:xfrm>
            <a:off x="7290642" y="5529252"/>
            <a:ext cx="6730159" cy="3861085"/>
          </a:xfrm>
          <a:prstGeom prst="rect">
            <a:avLst/>
          </a:prstGeom>
        </p:spPr>
      </p:pic>
      <p:sp>
        <p:nvSpPr>
          <p:cNvPr id="11" name="TextBox 23">
            <a:extLst>
              <a:ext uri="{FF2B5EF4-FFF2-40B4-BE49-F238E27FC236}">
                <a16:creationId xmlns:a16="http://schemas.microsoft.com/office/drawing/2014/main" id="{E221EBCC-1D58-4038-9FDA-A6A7245C5297}"/>
              </a:ext>
            </a:extLst>
          </p:cNvPr>
          <p:cNvSpPr txBox="1"/>
          <p:nvPr/>
        </p:nvSpPr>
        <p:spPr>
          <a:xfrm>
            <a:off x="1329140" y="5662626"/>
            <a:ext cx="5449503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Navigate to, Change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On Click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Instant</a:t>
            </a:r>
          </a:p>
        </p:txBody>
      </p:sp>
    </p:spTree>
    <p:extLst>
      <p:ext uri="{BB962C8B-B14F-4D97-AF65-F5344CB8AC3E}">
        <p14:creationId xmlns:p14="http://schemas.microsoft.com/office/powerpoint/2010/main" val="38342786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TextBox 7"/>
          <p:cNvSpPr txBox="1"/>
          <p:nvPr/>
        </p:nvSpPr>
        <p:spPr>
          <a:xfrm>
            <a:off x="5134742" y="6421501"/>
            <a:ext cx="8334386" cy="12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최지원</a:t>
            </a:r>
            <a:endParaRPr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8263C6B-6F7C-4CE7-BFD4-E031A4E5BDB6}"/>
              </a:ext>
            </a:extLst>
          </p:cNvPr>
          <p:cNvSpPr txBox="1"/>
          <p:nvPr/>
        </p:nvSpPr>
        <p:spPr>
          <a:xfrm>
            <a:off x="5134742" y="2989614"/>
            <a:ext cx="8334386" cy="2517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메인 페이지 </a:t>
            </a:r>
            <a:endParaRPr lang="en-US" altLang="ko-KR" dirty="0"/>
          </a:p>
          <a:p>
            <a:r>
              <a:rPr lang="ko-KR" altLang="en-US" sz="4000" dirty="0"/>
              <a:t>프로토타입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TextBox 7"/>
          <p:cNvSpPr txBox="1"/>
          <p:nvPr/>
        </p:nvSpPr>
        <p:spPr>
          <a:xfrm>
            <a:off x="691376" y="982348"/>
            <a:ext cx="17016761" cy="12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아이디 및 비밀번호 찾기</a:t>
            </a:r>
            <a:endParaRPr dirty="0"/>
          </a:p>
        </p:txBody>
      </p:sp>
      <p:sp>
        <p:nvSpPr>
          <p:cNvPr id="126" name="TextBox 23"/>
          <p:cNvSpPr txBox="1"/>
          <p:nvPr/>
        </p:nvSpPr>
        <p:spPr>
          <a:xfrm>
            <a:off x="1249624" y="4280603"/>
            <a:ext cx="6595663" cy="172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로그인 배너 하단에 아이디 및 비밀번호 찾기에 마우스를 올리면 서브메뉴가 나오도록 함</a:t>
            </a:r>
            <a:r>
              <a:rPr lang="en-US" altLang="ko-KR" dirty="0"/>
              <a:t>.</a:t>
            </a:r>
            <a:endParaRPr dirty="0"/>
          </a:p>
          <a:p>
            <a:pPr>
              <a:lnSpc>
                <a:spcPct val="1500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A5344-9E30-4C22-8ADF-3E7263CE0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0" t="65958" r="19927" b="14847"/>
          <a:stretch/>
        </p:blipFill>
        <p:spPr>
          <a:xfrm>
            <a:off x="9079028" y="6537560"/>
            <a:ext cx="7020719" cy="2072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B3D44-F4DE-427D-BCF7-B9626A022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49" t="67426" r="43292" b="19349"/>
          <a:stretch/>
        </p:blipFill>
        <p:spPr>
          <a:xfrm>
            <a:off x="9199756" y="3867805"/>
            <a:ext cx="3065121" cy="1669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DFD27F-D905-44BC-BB83-DEEDEB154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9" t="66775" r="43780" b="9550"/>
          <a:stretch/>
        </p:blipFill>
        <p:spPr>
          <a:xfrm>
            <a:off x="13034628" y="2987548"/>
            <a:ext cx="3065119" cy="3249722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623A337A-37C3-422A-BB5B-679F7F69576D}"/>
              </a:ext>
            </a:extLst>
          </p:cNvPr>
          <p:cNvSpPr txBox="1"/>
          <p:nvPr/>
        </p:nvSpPr>
        <p:spPr>
          <a:xfrm>
            <a:off x="1249624" y="5730160"/>
            <a:ext cx="5449503" cy="16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en-US" altLang="ko-KR" dirty="0"/>
              <a:t>Action : Change to</a:t>
            </a:r>
            <a:endParaRPr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Trigger : </a:t>
            </a:r>
            <a:r>
              <a:rPr lang="en-US" altLang="ko-KR" dirty="0"/>
              <a:t>Mouse enter, leave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dirty="0"/>
              <a:t>Animation : </a:t>
            </a:r>
            <a:r>
              <a:rPr lang="en-US" dirty="0"/>
              <a:t>smart animate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3" y="8990330"/>
            <a:ext cx="3505613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3" y="8369935"/>
            <a:ext cx="3419889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altLang="ko-KR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TextBox 7"/>
          <p:cNvSpPr txBox="1"/>
          <p:nvPr/>
        </p:nvSpPr>
        <p:spPr>
          <a:xfrm>
            <a:off x="4982342" y="932214"/>
            <a:ext cx="8334386" cy="12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메인 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2F50D-85EA-4EDB-ADE8-BCEF07A0E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5979093" y="2572039"/>
            <a:ext cx="632981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TextBox 7"/>
          <p:cNvSpPr txBox="1"/>
          <p:nvPr/>
        </p:nvSpPr>
        <p:spPr>
          <a:xfrm>
            <a:off x="4982342" y="932214"/>
            <a:ext cx="8334386" cy="125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필터기능</a:t>
            </a:r>
            <a:endParaRPr dirty="0"/>
          </a:p>
        </p:txBody>
      </p:sp>
      <p:sp>
        <p:nvSpPr>
          <p:cNvPr id="105" name="TextBox 23"/>
          <p:cNvSpPr txBox="1"/>
          <p:nvPr/>
        </p:nvSpPr>
        <p:spPr>
          <a:xfrm>
            <a:off x="2561298" y="3146281"/>
            <a:ext cx="435088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900" dirty="0"/>
              <a:t>메인 페이지의 필터기능</a:t>
            </a:r>
            <a:endParaRPr sz="2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241DC-38F1-4F5F-BDAD-89199931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899" y="3556650"/>
            <a:ext cx="4978512" cy="3656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9B914-ED10-4AA6-88B2-A926FA20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10" y="3556650"/>
            <a:ext cx="3696275" cy="2520963"/>
          </a:xfrm>
          <a:prstGeom prst="rect">
            <a:avLst/>
          </a:prstGeom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8ACA99D3-4CD7-40A8-A28C-75BD4707B39F}"/>
              </a:ext>
            </a:extLst>
          </p:cNvPr>
          <p:cNvSpPr txBox="1"/>
          <p:nvPr/>
        </p:nvSpPr>
        <p:spPr>
          <a:xfrm>
            <a:off x="2561298" y="3669289"/>
            <a:ext cx="4978512" cy="5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상위 필터 값에 따라 하위 필터 값이 동적으로 변경됨</a:t>
            </a: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기본 필터 값은 ‘오늘’ </a:t>
            </a: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날짜 선택 순서</a:t>
            </a:r>
            <a:r>
              <a:rPr lang="en-US" altLang="ko-KR" sz="2300" dirty="0"/>
              <a:t>: </a:t>
            </a:r>
            <a:r>
              <a:rPr lang="ko-KR" altLang="en-US" sz="2300" dirty="0"/>
              <a:t>날짜 </a:t>
            </a:r>
            <a:r>
              <a:rPr lang="en-US" altLang="ko-KR" sz="2300" dirty="0"/>
              <a:t>&gt; </a:t>
            </a:r>
            <a:r>
              <a:rPr lang="ko-KR" altLang="en-US" sz="2300" dirty="0"/>
              <a:t>연도 </a:t>
            </a:r>
            <a:r>
              <a:rPr lang="en-US" altLang="ko-KR" sz="2300" dirty="0"/>
              <a:t>&gt; </a:t>
            </a:r>
            <a:r>
              <a:rPr lang="ko-KR" altLang="en-US" sz="2300" dirty="0"/>
              <a:t>월 </a:t>
            </a:r>
            <a:r>
              <a:rPr lang="en-US" altLang="ko-KR" sz="2300" dirty="0"/>
              <a:t>(</a:t>
            </a:r>
            <a:r>
              <a:rPr lang="ko-KR" altLang="en-US" sz="2300" dirty="0"/>
              <a:t>선택 가능한 날짜만 표시됨</a:t>
            </a:r>
            <a:r>
              <a:rPr lang="en-US" altLang="ko-KR" sz="2300" dirty="0"/>
              <a:t>)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예</a:t>
            </a:r>
            <a:r>
              <a:rPr lang="en-US" altLang="ko-KR" sz="2300" dirty="0"/>
              <a:t>: </a:t>
            </a:r>
            <a:r>
              <a:rPr lang="ko-KR" altLang="en-US" sz="2300" dirty="0"/>
              <a:t>영웅 필터</a:t>
            </a:r>
            <a:r>
              <a:rPr lang="en-US" altLang="ko-KR" sz="2300" dirty="0"/>
              <a:t>: ‘</a:t>
            </a:r>
            <a:r>
              <a:rPr lang="ko-KR" altLang="en-US" sz="2300" dirty="0"/>
              <a:t>탱커’</a:t>
            </a:r>
            <a:r>
              <a:rPr lang="en-US" altLang="ko-KR" sz="2300" dirty="0"/>
              <a:t>, ‘</a:t>
            </a:r>
            <a:r>
              <a:rPr lang="ko-KR" altLang="en-US" sz="2300" dirty="0"/>
              <a:t>딜러</a:t>
            </a:r>
            <a:r>
              <a:rPr lang="en-US" altLang="ko-KR" sz="2300" dirty="0"/>
              <a:t>’, ‘</a:t>
            </a:r>
            <a:r>
              <a:rPr lang="ko-KR" altLang="en-US" sz="2300" dirty="0" err="1"/>
              <a:t>힐러</a:t>
            </a:r>
            <a:r>
              <a:rPr lang="ko-KR" altLang="en-US" sz="2300" dirty="0"/>
              <a:t>’ 선택 가능</a:t>
            </a:r>
            <a:r>
              <a:rPr lang="en-US" altLang="ko-KR" sz="2300" dirty="0"/>
              <a:t> </a:t>
            </a:r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탱커 선택 시 → 자리야</a:t>
            </a:r>
            <a:r>
              <a:rPr lang="en-US" altLang="ko-KR" sz="2300" dirty="0"/>
              <a:t>, </a:t>
            </a:r>
            <a:r>
              <a:rPr lang="ko-KR" altLang="en-US" sz="2300" dirty="0" err="1"/>
              <a:t>윈스턴</a:t>
            </a:r>
            <a:r>
              <a:rPr lang="en-US" altLang="ko-KR" sz="2300" dirty="0"/>
              <a:t>, </a:t>
            </a:r>
            <a:r>
              <a:rPr lang="ko-KR" altLang="en-US" sz="2300" dirty="0" err="1"/>
              <a:t>디바</a:t>
            </a:r>
            <a:r>
              <a:rPr lang="ko-KR" altLang="en-US" sz="2300" dirty="0"/>
              <a:t> 등 탱커 영웅만 표시</a:t>
            </a: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3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Box 7"/>
          <p:cNvSpPr txBox="1"/>
          <p:nvPr/>
        </p:nvSpPr>
        <p:spPr>
          <a:xfrm>
            <a:off x="4846743" y="1083337"/>
            <a:ext cx="8594510" cy="125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필터기능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95692-5C46-47F1-B82C-5D1F5F6A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885" y="2991428"/>
            <a:ext cx="6706536" cy="5620534"/>
          </a:xfrm>
          <a:prstGeom prst="rect">
            <a:avLst/>
          </a:prstGeom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632D6AC3-9E0D-4323-B51A-D9B1D23E2ACD}"/>
              </a:ext>
            </a:extLst>
          </p:cNvPr>
          <p:cNvSpPr txBox="1"/>
          <p:nvPr/>
        </p:nvSpPr>
        <p:spPr>
          <a:xfrm>
            <a:off x="2859765" y="3134891"/>
            <a:ext cx="5378351" cy="5717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다양한 필터 조건을 구현하기 위해 각 경우를 별도 페이지로 분리하여 구성</a:t>
            </a: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 첫 번째 필터 위에 마우스를 올리면</a:t>
            </a:r>
            <a:r>
              <a:rPr lang="en-US" altLang="ko-KR" dirty="0"/>
              <a:t>(enter), </a:t>
            </a:r>
            <a:r>
              <a:rPr lang="ko-KR" altLang="en-US" dirty="0"/>
              <a:t>해당 필터 아래로 드롭다운 메뉴가 나타남</a:t>
            </a: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드롭다운 내 항목에 마우스를 올리면</a:t>
            </a:r>
            <a:r>
              <a:rPr lang="en-US" altLang="ko-KR" dirty="0"/>
              <a:t>(Hover), </a:t>
            </a:r>
            <a:r>
              <a:rPr lang="ko-KR" altLang="en-US" dirty="0"/>
              <a:t>강조 표시됨</a:t>
            </a: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dirty="0"/>
              <a:t>클릭 시 해당 값이 선택되고</a:t>
            </a:r>
            <a:r>
              <a:rPr lang="en-US" altLang="ko-KR" dirty="0"/>
              <a:t>, </a:t>
            </a:r>
            <a:r>
              <a:rPr lang="ko-KR" altLang="en-US" dirty="0"/>
              <a:t>다음 필터 조건이 해당 선택에 따라 갱신됨</a:t>
            </a:r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Box 7"/>
          <p:cNvSpPr txBox="1"/>
          <p:nvPr/>
        </p:nvSpPr>
        <p:spPr>
          <a:xfrm>
            <a:off x="4846743" y="1083337"/>
            <a:ext cx="8594510" cy="125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피드백 서비스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79FA10D-DD28-40DB-B112-764CBCF969F3}"/>
              </a:ext>
            </a:extLst>
          </p:cNvPr>
          <p:cNvSpPr txBox="1"/>
          <p:nvPr/>
        </p:nvSpPr>
        <p:spPr>
          <a:xfrm>
            <a:off x="2155795" y="3440840"/>
            <a:ext cx="610809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900" dirty="0"/>
              <a:t>유저와 개발자 간 상호 피드백 서비스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632D6AC3-9E0D-4323-B51A-D9B1D23E2ACD}"/>
              </a:ext>
            </a:extLst>
          </p:cNvPr>
          <p:cNvSpPr txBox="1"/>
          <p:nvPr/>
        </p:nvSpPr>
        <p:spPr>
          <a:xfrm>
            <a:off x="2155795" y="4027927"/>
            <a:ext cx="5693685" cy="2836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선택한 </a:t>
            </a:r>
            <a:r>
              <a:rPr lang="ko-KR" altLang="en-US" sz="2300" dirty="0" err="1"/>
              <a:t>필터값에</a:t>
            </a:r>
            <a:r>
              <a:rPr lang="ko-KR" altLang="en-US" sz="2300" dirty="0"/>
              <a:t> 따라 개발자가 제공한 패치 내역이 자동 정렬됨</a:t>
            </a: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3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300" dirty="0"/>
              <a:t>기본값은 ‘오늘’ 기준의 </a:t>
            </a:r>
            <a:r>
              <a:rPr lang="ko-KR" altLang="en-US" sz="2300" dirty="0" err="1"/>
              <a:t>최신순이며</a:t>
            </a:r>
            <a:r>
              <a:rPr lang="en-US" altLang="ko-KR" sz="2300" dirty="0"/>
              <a:t>,</a:t>
            </a:r>
            <a:br>
              <a:rPr lang="en-US" altLang="ko-KR" sz="2300" dirty="0"/>
            </a:br>
            <a:r>
              <a:rPr lang="ko-KR" altLang="en-US" sz="2300" dirty="0"/>
              <a:t>필터 설정에 따라 원하는 날짜의 패치 내역만 조회하거나 특정 영웅 또는 영웅 종류별로 정보 탐색이 가능함</a:t>
            </a:r>
            <a:r>
              <a:rPr lang="en-US" altLang="ko-KR" sz="2300" dirty="0"/>
              <a:t>   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FC56F2-0A46-449D-A8F7-B7CDC7799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36" y="3440840"/>
            <a:ext cx="3600677" cy="2197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F78B41-46AD-4BEE-BB45-66BF78AC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99" y="3440840"/>
            <a:ext cx="4481077" cy="43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788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Box 7"/>
          <p:cNvSpPr txBox="1"/>
          <p:nvPr/>
        </p:nvSpPr>
        <p:spPr>
          <a:xfrm>
            <a:off x="4846743" y="1083337"/>
            <a:ext cx="8594510" cy="125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피드백 서비스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632D6AC3-9E0D-4323-B51A-D9B1D23E2ACD}"/>
              </a:ext>
            </a:extLst>
          </p:cNvPr>
          <p:cNvSpPr txBox="1"/>
          <p:nvPr/>
        </p:nvSpPr>
        <p:spPr>
          <a:xfrm>
            <a:off x="1792694" y="4010950"/>
            <a:ext cx="5751419" cy="3255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400" dirty="0"/>
              <a:t>각 패치별로 회원과 개발자는 피드백을 작성할 수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비회원 포함 모든 사용자가 작성된 피드백을 열람할 수 있음</a:t>
            </a:r>
            <a:endParaRPr lang="en-US" altLang="ko-KR" sz="24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endParaRPr lang="en-US" altLang="ko-KR" sz="2400" dirty="0"/>
          </a:p>
          <a:p>
            <a:pPr marL="457200" indent="-457200">
              <a:lnSpc>
                <a:spcPts val="3200"/>
              </a:lnSpc>
              <a:buFont typeface="Arial" panose="020B0604020202020204" pitchFamily="34" charset="0"/>
              <a:buChar char="•"/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400" dirty="0"/>
              <a:t>회원은 본인이 작성한 피드백을 수정</a:t>
            </a:r>
            <a:r>
              <a:rPr lang="en-US" altLang="ko-KR" sz="2400" dirty="0"/>
              <a:t>·</a:t>
            </a:r>
            <a:r>
              <a:rPr lang="ko-KR" altLang="en-US" sz="2400" dirty="0"/>
              <a:t>삭제할 수 있고</a:t>
            </a:r>
            <a:r>
              <a:rPr lang="en-US" altLang="ko-KR" sz="2400" dirty="0"/>
              <a:t>, </a:t>
            </a:r>
            <a:r>
              <a:rPr lang="ko-KR" altLang="en-US" sz="2400" dirty="0"/>
              <a:t>개발자는 모든 피드백을 관리</a:t>
            </a:r>
            <a:r>
              <a:rPr lang="en-US" altLang="ko-KR" sz="2400" dirty="0"/>
              <a:t>(</a:t>
            </a:r>
            <a:r>
              <a:rPr lang="ko-KR" altLang="en-US" sz="2400" dirty="0"/>
              <a:t>수정</a:t>
            </a:r>
            <a:r>
              <a:rPr lang="en-US" altLang="ko-KR" sz="2400" dirty="0"/>
              <a:t>·</a:t>
            </a:r>
            <a:r>
              <a:rPr lang="ko-KR" altLang="en-US" sz="2400" dirty="0"/>
              <a:t>삭제</a:t>
            </a:r>
            <a:r>
              <a:rPr lang="en-US" altLang="ko-KR" sz="2400" dirty="0"/>
              <a:t>)</a:t>
            </a:r>
            <a:r>
              <a:rPr lang="ko-KR" altLang="en-US" sz="2400" dirty="0"/>
              <a:t>할 수 있음</a:t>
            </a:r>
            <a:endParaRPr lang="en-US" altLang="ko-KR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89168E-6236-42B0-AD2D-E74C3096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36" y="3440840"/>
            <a:ext cx="3600677" cy="2197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EFE055-9E73-4B8E-A872-35561331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99" y="3440840"/>
            <a:ext cx="4481077" cy="431251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F2C079B-0A82-498C-8BA9-57488C8278E9}"/>
              </a:ext>
            </a:extLst>
          </p:cNvPr>
          <p:cNvSpPr txBox="1"/>
          <p:nvPr/>
        </p:nvSpPr>
        <p:spPr>
          <a:xfrm>
            <a:off x="1792694" y="3440840"/>
            <a:ext cx="610809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defRPr sz="2600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defRPr>
            </a:pPr>
            <a:r>
              <a:rPr lang="ko-KR" altLang="en-US" sz="2900" dirty="0"/>
              <a:t>유저와 개발자 간 상호 피드백 서비스</a:t>
            </a:r>
          </a:p>
        </p:txBody>
      </p:sp>
    </p:spTree>
    <p:extLst>
      <p:ext uri="{BB962C8B-B14F-4D97-AF65-F5344CB8AC3E}">
        <p14:creationId xmlns:p14="http://schemas.microsoft.com/office/powerpoint/2010/main" val="21607871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1FF3AE9-F6B0-4249-B8A4-AB799749FB08}"/>
              </a:ext>
            </a:extLst>
          </p:cNvPr>
          <p:cNvSpPr txBox="1"/>
          <p:nvPr/>
        </p:nvSpPr>
        <p:spPr>
          <a:xfrm>
            <a:off x="5134742" y="6421501"/>
            <a:ext cx="8334386" cy="12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박준형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EAAA471-DEF3-472B-A88A-8A4C8C1B8CAA}"/>
              </a:ext>
            </a:extLst>
          </p:cNvPr>
          <p:cNvSpPr txBox="1"/>
          <p:nvPr/>
        </p:nvSpPr>
        <p:spPr>
          <a:xfrm>
            <a:off x="5134742" y="2989614"/>
            <a:ext cx="8334386" cy="2517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rPr lang="ko-KR" altLang="en-US" dirty="0"/>
              <a:t>계정 정보 화면</a:t>
            </a:r>
            <a:endParaRPr lang="en-US" altLang="ko-KR" dirty="0"/>
          </a:p>
          <a:p>
            <a:r>
              <a:rPr lang="ko-KR" altLang="en-US" sz="4000" dirty="0"/>
              <a:t>프로토타입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8743950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0" y="0"/>
            <a:ext cx="18287996" cy="427512"/>
          </a:xfrm>
          <a:prstGeom prst="rect">
            <a:avLst/>
          </a:prstGeom>
          <a:solidFill>
            <a:srgbClr val="48664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TextBox 7"/>
          <p:cNvSpPr txBox="1"/>
          <p:nvPr/>
        </p:nvSpPr>
        <p:spPr>
          <a:xfrm>
            <a:off x="4982342" y="932214"/>
            <a:ext cx="8334386" cy="138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0700"/>
              </a:lnSpc>
              <a:defRPr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defRPr>
            </a:lvl1pPr>
          </a:lstStyle>
          <a:p>
            <a:r>
              <a:t>계정 정보 화면</a:t>
            </a:r>
          </a:p>
        </p:txBody>
      </p:sp>
      <p:pic>
        <p:nvPicPr>
          <p:cNvPr id="98" name="Screenshot 2025-07-06 at 2.33.23 PM.png" descr="Screenshot 2025-07-06 at 2.33.23 PM.png"/>
          <p:cNvPicPr>
            <a:picLocks noChangeAspect="1"/>
          </p:cNvPicPr>
          <p:nvPr/>
        </p:nvPicPr>
        <p:blipFill>
          <a:blip r:embed="rId2"/>
          <a:srcRect l="1234" r="1234"/>
          <a:stretch>
            <a:fillRect/>
          </a:stretch>
        </p:blipFill>
        <p:spPr>
          <a:xfrm>
            <a:off x="3785210" y="2512099"/>
            <a:ext cx="10717580" cy="6171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554</Words>
  <Application>Microsoft Office PowerPoint</Application>
  <PresentationFormat>사용자 지정</PresentationFormat>
  <Paragraphs>112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Arita Dotum Bold</vt:lpstr>
      <vt:lpstr>Arita Dotum Light</vt:lpstr>
      <vt:lpstr>Arita Dotum Medium</vt:lpstr>
      <vt:lpstr>Arita Dotum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15</cp:revision>
  <dcterms:modified xsi:type="dcterms:W3CDTF">2025-07-07T02:54:26Z</dcterms:modified>
</cp:coreProperties>
</file>